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9" r:id="rId4"/>
    <p:sldId id="260" r:id="rId5"/>
    <p:sldId id="258" r:id="rId6"/>
    <p:sldId id="263" r:id="rId7"/>
    <p:sldId id="261" r:id="rId8"/>
    <p:sldId id="262" r:id="rId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A7DA"/>
    <a:srgbClr val="D04742"/>
    <a:srgbClr val="9FC76E"/>
    <a:srgbClr val="EB93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57" autoAdjust="0"/>
    <p:restoredTop sz="96197"/>
  </p:normalViewPr>
  <p:slideViewPr>
    <p:cSldViewPr snapToGrid="0">
      <p:cViewPr>
        <p:scale>
          <a:sx n="108" d="100"/>
          <a:sy n="108" d="100"/>
        </p:scale>
        <p:origin x="-96" y="-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FCA354-34B9-45B4-A140-EBDC0601E3EC}" type="datetimeFigureOut">
              <a:rPr lang="fr-FR" smtClean="0"/>
              <a:t>18/10/2021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713C86-961B-4AF0-AA11-EBBC819A578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9920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713C86-961B-4AF0-AA11-EBBC819A5782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7924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2147728"/>
            <a:ext cx="9144000" cy="1655763"/>
          </a:xfrm>
        </p:spPr>
        <p:txBody>
          <a:bodyPr anchor="b">
            <a:normAutofit/>
          </a:bodyPr>
          <a:lstStyle>
            <a:lvl1pPr algn="ctr">
              <a:defRPr lang="fr-FR" sz="6000" b="1" kern="1200" cap="all" baseline="0" dirty="0">
                <a:solidFill>
                  <a:srgbClr val="FFC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4074160"/>
            <a:ext cx="9144000" cy="1183640"/>
          </a:xfrm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fr-FR" sz="2400" kern="1200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fld id="{247979CF-9BFD-CA46-AA10-436AE70D495D}" type="datetime1">
              <a:rPr lang="fr-FR" smtClean="0"/>
              <a:t>18/10/2021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fr-FR"/>
              <a:t>USEP nationale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20256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F32A8-556A-CD4F-A13B-E930873CE173}" type="datetime1">
              <a:rPr lang="fr-FR" smtClean="0"/>
              <a:t>18/10/2021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USEP nationale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013BF-C868-4202-8142-81E9E41697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2427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1289957"/>
            <a:ext cx="2628900" cy="4887006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955220" y="365125"/>
            <a:ext cx="7617280" cy="5811838"/>
          </a:xfrm>
        </p:spPr>
        <p:txBody>
          <a:bodyPr vert="eaVert"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B391C-91B5-1049-8CAC-3A93B8BEAA2E}" type="datetime1">
              <a:rPr lang="fr-FR" smtClean="0"/>
              <a:t>18/10/2021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USEP nationale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013BF-C868-4202-8142-81E9E41697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2107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lang="fr-FR" sz="5400" kern="1200" dirty="0">
                <a:solidFill>
                  <a:srgbClr val="FFC000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800100" indent="-342900">
              <a:buFont typeface="Wingdings" panose="05000000000000000000" pitchFamily="2" charset="2"/>
              <a:buChar char="Ø"/>
              <a:defRPr/>
            </a:lvl2pPr>
            <a:lvl3pPr marL="1143000" indent="-228600">
              <a:buFont typeface="Wingdings" panose="05000000000000000000" pitchFamily="2" charset="2"/>
              <a:buChar char="ü"/>
              <a:defRPr/>
            </a:lvl3pPr>
            <a:lvl4pPr marL="1657350" indent="-285750">
              <a:buFont typeface="Bauhaus" pitchFamily="2" charset="0"/>
              <a:buChar char="-"/>
              <a:defRPr/>
            </a:lvl4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 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2BEA4-2B72-3A43-B65D-B18DE57A38DD}" type="datetime1">
              <a:rPr lang="fr-FR" smtClean="0"/>
              <a:t>18/10/2021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USEP nationale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013BF-C868-4202-8142-81E9E41697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7099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55220" y="1709738"/>
            <a:ext cx="10392230" cy="2852737"/>
          </a:xfrm>
        </p:spPr>
        <p:txBody>
          <a:bodyPr anchor="b">
            <a:normAutofit/>
          </a:bodyPr>
          <a:lstStyle>
            <a:lvl1pPr>
              <a:defRPr lang="fr-FR" sz="5400" kern="1200" dirty="0">
                <a:solidFill>
                  <a:srgbClr val="FFC000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55220" y="4589463"/>
            <a:ext cx="10392230" cy="1500187"/>
          </a:xfrm>
        </p:spPr>
        <p:txBody>
          <a:bodyPr>
            <a:normAutofit/>
          </a:bodyPr>
          <a:lstStyle>
            <a:lvl1pPr marL="0" indent="0">
              <a:buNone/>
              <a:defRPr lang="fr-FR" sz="2400" kern="12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9AAD2-9CD9-6A46-B792-B266629963F1}" type="datetime1">
              <a:rPr lang="fr-FR" smtClean="0"/>
              <a:t>18/10/2021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USEP nationale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013BF-C868-4202-8142-81E9E41697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8757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marL="0" algn="l" defTabSz="914400" rtl="0" eaLnBrk="1" latinLnBrk="0" hangingPunct="1">
              <a:defRPr lang="fr-FR" sz="5400" kern="1200" dirty="0">
                <a:solidFill>
                  <a:srgbClr val="FFC000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955220" y="1825625"/>
            <a:ext cx="5064580" cy="4351338"/>
          </a:xfrm>
        </p:spPr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6699F-24C1-444F-AC84-5DD01422761E}" type="datetime1">
              <a:rPr lang="fr-FR" smtClean="0"/>
              <a:t>18/10/2021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USEP nationale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013BF-C868-4202-8142-81E9E41697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7036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55221" y="365125"/>
            <a:ext cx="9204780" cy="1325563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defRPr lang="fr-FR" sz="5400" kern="1200" dirty="0">
                <a:solidFill>
                  <a:srgbClr val="FFC000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55220" y="1681163"/>
            <a:ext cx="5042355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955220" y="2505075"/>
            <a:ext cx="5042355" cy="3684588"/>
          </a:xfrm>
        </p:spPr>
        <p:txBody>
          <a:bodyPr/>
          <a:lstStyle>
            <a:lvl1pPr marL="457200" indent="-45720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Tx/>
              <a:buBlip>
                <a:blip r:embed="rId3"/>
              </a:buBlip>
              <a:defRPr lang="fr-FR" sz="2600" kern="1200" dirty="0" smtClean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 marL="457200" indent="-457200">
              <a:defRPr lang="fr-FR" sz="2600" kern="1200" dirty="0" smtClean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457200" lvl="0" indent="-45720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Tx/>
              <a:buBlip>
                <a:blip r:embed="rId3"/>
              </a:buBlip>
            </a:pPr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7C7EC-C8DC-AF4C-A646-D0D1AED6636E}" type="datetime1">
              <a:rPr lang="fr-FR" smtClean="0"/>
              <a:t>18/10/2021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USEP nationale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013BF-C868-4202-8142-81E9E41697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6606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marL="0" algn="l" defTabSz="914400" rtl="0" eaLnBrk="1" latinLnBrk="0" hangingPunct="1">
              <a:defRPr lang="fr-FR" sz="5400" kern="1200" dirty="0">
                <a:solidFill>
                  <a:srgbClr val="FFC000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B5411-D8E6-7D45-AF21-B31C17210556}" type="datetime1">
              <a:rPr lang="fr-FR" smtClean="0"/>
              <a:t>18/10/2021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USEP nationale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013BF-C868-4202-8142-81E9E41697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2798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07B5D-595F-204C-9416-9FDD309C5131}" type="datetime1">
              <a:rPr lang="fr-FR" smtClean="0"/>
              <a:t>18/10/2021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USEP nationale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013BF-C868-4202-8142-81E9E41697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3321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55220" y="457200"/>
            <a:ext cx="381680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1107440"/>
            <a:ext cx="6172200" cy="475361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 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955220" y="2057400"/>
            <a:ext cx="381680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161B6-4100-BE45-AA49-58B1672B5DD4}" type="datetime1">
              <a:rPr lang="fr-FR" smtClean="0"/>
              <a:t>18/10/2021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USEP nationale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013BF-C868-4202-8142-81E9E41697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2083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55220" y="457200"/>
            <a:ext cx="381680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1137920"/>
            <a:ext cx="6172200" cy="472313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955220" y="2057400"/>
            <a:ext cx="381680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68773-DD6E-6948-B67F-41413BB4C473}" type="datetime1">
              <a:rPr lang="fr-FR" smtClean="0"/>
              <a:t>18/10/2021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USEP nationale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013BF-C868-4202-8142-81E9E41697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0925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955221" y="365125"/>
            <a:ext cx="914381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55220" y="1825625"/>
            <a:ext cx="1039857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 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955220" y="6356350"/>
            <a:ext cx="26261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i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8EA110-45C7-2045-B91B-5588D847D4A1}" type="datetime1">
              <a:rPr lang="fr-FR" smtClean="0"/>
              <a:t>18/10/2021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i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USEP nationale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E013BF-C868-4202-8142-81E9E4169776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8646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fr-FR" sz="5400" b="1" kern="1200" cap="small" baseline="0" dirty="0">
          <a:solidFill>
            <a:srgbClr val="FFC000"/>
          </a:solidFill>
          <a:latin typeface="+mj-lt"/>
          <a:ea typeface="+mn-ea"/>
          <a:cs typeface="+mn-cs"/>
        </a:defRPr>
      </a:lvl1pPr>
    </p:titleStyle>
    <p:bodyStyle>
      <a:lvl1pPr marL="457200" indent="-457200" algn="l" defTabSz="914400" rtl="0" eaLnBrk="1" latinLnBrk="0" hangingPunct="1">
        <a:lnSpc>
          <a:spcPct val="80000"/>
        </a:lnSpc>
        <a:spcBef>
          <a:spcPts val="1000"/>
        </a:spcBef>
        <a:buFontTx/>
        <a:buBlip>
          <a:blip r:embed="rId14"/>
        </a:buBlip>
        <a:defRPr lang="fr-FR" sz="2600" kern="1200" dirty="0" smtClean="0">
          <a:solidFill>
            <a:schemeClr val="bg1">
              <a:lumMod val="65000"/>
            </a:schemeClr>
          </a:solidFill>
          <a:latin typeface="+mn-lt"/>
          <a:ea typeface="+mn-ea"/>
          <a:cs typeface="+mn-cs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Ø"/>
        <a:defRPr sz="2400" kern="1200">
          <a:solidFill>
            <a:srgbClr val="2DA7D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ü"/>
        <a:defRPr sz="2000" kern="1200">
          <a:solidFill>
            <a:srgbClr val="9FC76E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Bauhaus" pitchFamily="2" charset="0"/>
        <a:buChar char="-"/>
        <a:defRPr sz="1800" kern="1200">
          <a:solidFill>
            <a:srgbClr val="D04742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GESTUELLE DE L’ARBITRE</a:t>
            </a:r>
          </a:p>
        </p:txBody>
      </p:sp>
      <p:sp>
        <p:nvSpPr>
          <p:cNvPr id="10" name="Sous-titre 9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Rencontre sportive associative </a:t>
            </a:r>
            <a:r>
              <a:rPr lang="fr-FR" dirty="0" err="1"/>
              <a:t>Rubgy</a:t>
            </a:r>
            <a:endParaRPr lang="fr-FR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z="1600" dirty="0">
                <a:solidFill>
                  <a:schemeClr val="bg1">
                    <a:lumMod val="65000"/>
                  </a:schemeClr>
                </a:solidFill>
                <a:latin typeface="Bauhaus" pitchFamily="2" charset="0"/>
              </a:rPr>
              <a:t>USEP nationale</a:t>
            </a:r>
          </a:p>
        </p:txBody>
      </p:sp>
    </p:spTree>
    <p:extLst>
      <p:ext uri="{BB962C8B-B14F-4D97-AF65-F5344CB8AC3E}">
        <p14:creationId xmlns:p14="http://schemas.microsoft.com/office/powerpoint/2010/main" val="30489417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TECHNIQUE GESTUELLE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r>
              <a:rPr lang="fr-FR" altLang="fr-FR" sz="3200" dirty="0">
                <a:ea typeface="ＭＳ Ｐゴシック" panose="020B0600070205080204" pitchFamily="34" charset="-128"/>
              </a:rPr>
              <a:t>Afin d’</a:t>
            </a:r>
            <a:r>
              <a:rPr lang="fr-FR" altLang="ja-JP" sz="3200" dirty="0">
                <a:ea typeface="ＭＳ Ｐゴシック" panose="020B0600070205080204" pitchFamily="34" charset="-128"/>
              </a:rPr>
              <a:t>être vue et comprise de tous, la gestuelle doit être effectuée de manière visible, claire, lente et répétée (si besoin et sans exagération)</a:t>
            </a:r>
          </a:p>
          <a:p>
            <a:endParaRPr lang="fr-FR" altLang="fr-FR" sz="3200" dirty="0">
              <a:ea typeface="ＭＳ Ｐゴシック" panose="020B0600070205080204" pitchFamily="34" charset="-128"/>
            </a:endParaRPr>
          </a:p>
          <a:p>
            <a:r>
              <a:rPr lang="fr-FR" altLang="fr-FR" sz="3200" dirty="0">
                <a:ea typeface="ＭＳ Ｐゴシック" panose="020B0600070205080204" pitchFamily="34" charset="-128"/>
              </a:rPr>
              <a:t>Ce document est élaboré à partir des vidéos mises à disposition par la fédération française de rugby (FFR).</a:t>
            </a:r>
          </a:p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USEP nationale</a:t>
            </a:r>
          </a:p>
        </p:txBody>
      </p:sp>
    </p:spTree>
    <p:extLst>
      <p:ext uri="{BB962C8B-B14F-4D97-AF65-F5344CB8AC3E}">
        <p14:creationId xmlns:p14="http://schemas.microsoft.com/office/powerpoint/2010/main" val="39322019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USEP nationale</a:t>
            </a:r>
          </a:p>
        </p:txBody>
      </p:sp>
      <p:pic>
        <p:nvPicPr>
          <p:cNvPr id="6" name="Média en ligne 3" descr="V5">
            <a:hlinkClick r:id="" action="ppaction://media"/>
            <a:extLst>
              <a:ext uri="{FF2B5EF4-FFF2-40B4-BE49-F238E27FC236}">
                <a16:creationId xmlns:a16="http://schemas.microsoft.com/office/drawing/2014/main" xmlns="" id="{A9468E4B-6736-FC46-A705-08B597DCC6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73275" y="404664"/>
            <a:ext cx="8045450" cy="4525963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96C32035-FE2D-B74C-88C0-06A29155E1A6}"/>
              </a:ext>
            </a:extLst>
          </p:cNvPr>
          <p:cNvSpPr txBox="1"/>
          <p:nvPr/>
        </p:nvSpPr>
        <p:spPr>
          <a:xfrm>
            <a:off x="839416" y="5445224"/>
            <a:ext cx="106571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Essai</a:t>
            </a:r>
          </a:p>
          <a:p>
            <a:pPr algn="ctr"/>
            <a:r>
              <a:rPr lang="fr-FR" dirty="0"/>
              <a:t>L’arbitre dos à la ligne de ballon mort. Bras levé à la verticale face au terrain.</a:t>
            </a:r>
          </a:p>
        </p:txBody>
      </p:sp>
    </p:spTree>
    <p:extLst>
      <p:ext uri="{BB962C8B-B14F-4D97-AF65-F5344CB8AC3E}">
        <p14:creationId xmlns:p14="http://schemas.microsoft.com/office/powerpoint/2010/main" val="3379073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USEP nationale</a:t>
            </a:r>
          </a:p>
        </p:txBody>
      </p:sp>
      <p:pic>
        <p:nvPicPr>
          <p:cNvPr id="8" name="Média en ligne 3" descr="V8">
            <a:hlinkClick r:id="" action="ppaction://media"/>
            <a:extLst>
              <a:ext uri="{FF2B5EF4-FFF2-40B4-BE49-F238E27FC236}">
                <a16:creationId xmlns:a16="http://schemas.microsoft.com/office/drawing/2014/main" xmlns="" id="{5092897D-DA00-E940-9134-495AF9CE43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73275" y="476672"/>
            <a:ext cx="8045450" cy="4525963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A90080CB-3255-CA45-8BAF-0727CAD127ED}"/>
              </a:ext>
            </a:extLst>
          </p:cNvPr>
          <p:cNvSpPr txBox="1"/>
          <p:nvPr/>
        </p:nvSpPr>
        <p:spPr>
          <a:xfrm>
            <a:off x="839416" y="5589240"/>
            <a:ext cx="10081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En-avant ou passe en avant</a:t>
            </a:r>
          </a:p>
          <a:p>
            <a:pPr algn="ctr"/>
            <a:r>
              <a:rPr lang="fr-FR" dirty="0"/>
              <a:t>Les mains font le geste de passer le ballon devant</a:t>
            </a:r>
          </a:p>
        </p:txBody>
      </p:sp>
    </p:spTree>
    <p:extLst>
      <p:ext uri="{BB962C8B-B14F-4D97-AF65-F5344CB8AC3E}">
        <p14:creationId xmlns:p14="http://schemas.microsoft.com/office/powerpoint/2010/main" val="2449173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USEP nationale</a:t>
            </a:r>
          </a:p>
        </p:txBody>
      </p:sp>
      <p:pic>
        <p:nvPicPr>
          <p:cNvPr id="5" name="Média en ligne 3" descr="V2">
            <a:hlinkClick r:id="" action="ppaction://media"/>
            <a:extLst>
              <a:ext uri="{FF2B5EF4-FFF2-40B4-BE49-F238E27FC236}">
                <a16:creationId xmlns:a16="http://schemas.microsoft.com/office/drawing/2014/main" xmlns="" id="{C569C122-1E9F-7D45-8865-15A78A6CCA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73275" y="476672"/>
            <a:ext cx="8045450" cy="452596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FB7428BD-078A-9245-998E-CC550ACD7DCA}"/>
              </a:ext>
            </a:extLst>
          </p:cNvPr>
          <p:cNvSpPr txBox="1"/>
          <p:nvPr/>
        </p:nvSpPr>
        <p:spPr>
          <a:xfrm>
            <a:off x="1343472" y="5445224"/>
            <a:ext cx="96490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Coup Franc</a:t>
            </a:r>
          </a:p>
          <a:p>
            <a:pPr algn="ctr"/>
            <a:r>
              <a:rPr lang="fr-FR" dirty="0"/>
              <a:t>Les épaules parallèles aux lignes de touche, le bras replié à angle droit vers l’équipe non fautive</a:t>
            </a:r>
          </a:p>
        </p:txBody>
      </p:sp>
    </p:spTree>
    <p:extLst>
      <p:ext uri="{BB962C8B-B14F-4D97-AF65-F5344CB8AC3E}">
        <p14:creationId xmlns:p14="http://schemas.microsoft.com/office/powerpoint/2010/main" val="3437643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USEP nationale</a:t>
            </a:r>
          </a:p>
        </p:txBody>
      </p:sp>
      <p:pic>
        <p:nvPicPr>
          <p:cNvPr id="7" name="Média en ligne 3" descr="V53">
            <a:hlinkClick r:id="" action="ppaction://media"/>
            <a:extLst>
              <a:ext uri="{FF2B5EF4-FFF2-40B4-BE49-F238E27FC236}">
                <a16:creationId xmlns:a16="http://schemas.microsoft.com/office/drawing/2014/main" xmlns="" id="{992B8F1A-37E6-D642-93B5-7329142D66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73275" y="597696"/>
            <a:ext cx="8045450" cy="4525963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E616B1B0-1F79-E044-BBF6-0F2BE5E32408}"/>
              </a:ext>
            </a:extLst>
          </p:cNvPr>
          <p:cNvSpPr txBox="1"/>
          <p:nvPr/>
        </p:nvSpPr>
        <p:spPr>
          <a:xfrm>
            <a:off x="1021976" y="5338583"/>
            <a:ext cx="107626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Touche et équipe qui effectue le lancer</a:t>
            </a:r>
          </a:p>
          <a:p>
            <a:pPr algn="ctr"/>
            <a:r>
              <a:rPr lang="fr-FR" dirty="0"/>
              <a:t>Lève le bras ou le drapeau, se positionne à l’endroit de la sortie, tendant l’autre bras en direction de l’équipe qui bénéficie de la remise en jeu</a:t>
            </a:r>
          </a:p>
        </p:txBody>
      </p:sp>
    </p:spTree>
    <p:extLst>
      <p:ext uri="{BB962C8B-B14F-4D97-AF65-F5344CB8AC3E}">
        <p14:creationId xmlns:p14="http://schemas.microsoft.com/office/powerpoint/2010/main" val="2969995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9E248692-BE4D-5543-9957-E540CFDEF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736" y="2096761"/>
            <a:ext cx="10392230" cy="2664478"/>
          </a:xfrm>
        </p:spPr>
        <p:txBody>
          <a:bodyPr/>
          <a:lstStyle/>
          <a:p>
            <a:pPr algn="ctr"/>
            <a:r>
              <a:rPr lang="fr-FR" dirty="0"/>
              <a:t>COUP D’ENVOI OU REMISE EN JEU =</a:t>
            </a:r>
            <a:br>
              <a:rPr lang="fr-FR" dirty="0"/>
            </a:br>
            <a:r>
              <a:rPr lang="fr-FR" dirty="0"/>
              <a:t>UN COUP DE SIFFLET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USEP nationale</a:t>
            </a:r>
          </a:p>
        </p:txBody>
      </p:sp>
    </p:spTree>
    <p:extLst>
      <p:ext uri="{BB962C8B-B14F-4D97-AF65-F5344CB8AC3E}">
        <p14:creationId xmlns:p14="http://schemas.microsoft.com/office/powerpoint/2010/main" val="2425298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USEP nationale</a:t>
            </a:r>
          </a:p>
        </p:txBody>
      </p:sp>
      <p:sp>
        <p:nvSpPr>
          <p:cNvPr id="8" name="Titre 3">
            <a:extLst>
              <a:ext uri="{FF2B5EF4-FFF2-40B4-BE49-F238E27FC236}">
                <a16:creationId xmlns:a16="http://schemas.microsoft.com/office/drawing/2014/main" xmlns="" id="{D5AFF1A5-A869-054D-AE20-242F6BD5C900}"/>
              </a:ext>
            </a:extLst>
          </p:cNvPr>
          <p:cNvSpPr txBox="1">
            <a:spLocks/>
          </p:cNvSpPr>
          <p:nvPr/>
        </p:nvSpPr>
        <p:spPr>
          <a:xfrm>
            <a:off x="1202645" y="2170719"/>
            <a:ext cx="10392230" cy="251656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5400" b="1" kern="1200" cap="small" baseline="0" dirty="0">
                <a:solidFill>
                  <a:srgbClr val="FFC000"/>
                </a:solidFill>
                <a:latin typeface="+mj-lt"/>
                <a:ea typeface="+mn-ea"/>
                <a:cs typeface="+mn-cs"/>
              </a:defRPr>
            </a:lvl1pPr>
          </a:lstStyle>
          <a:p>
            <a:pPr algn="ctr"/>
            <a:r>
              <a:rPr lang="fr-FR" dirty="0"/>
              <a:t>FIN DU TEMPS</a:t>
            </a:r>
          </a:p>
          <a:p>
            <a:pPr algn="ctr"/>
            <a:r>
              <a:rPr lang="fr-FR" dirty="0"/>
              <a:t>=</a:t>
            </a:r>
            <a:br>
              <a:rPr lang="fr-FR" dirty="0"/>
            </a:br>
            <a:r>
              <a:rPr lang="fr-FR" dirty="0"/>
              <a:t>TROIS COUPS DE SIFFLET</a:t>
            </a:r>
          </a:p>
        </p:txBody>
      </p:sp>
    </p:spTree>
    <p:extLst>
      <p:ext uri="{BB962C8B-B14F-4D97-AF65-F5344CB8AC3E}">
        <p14:creationId xmlns:p14="http://schemas.microsoft.com/office/powerpoint/2010/main" val="397403910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SEP">
      <a:majorFont>
        <a:latin typeface="Bauhaus"/>
        <a:ea typeface=""/>
        <a:cs typeface=""/>
      </a:majorFont>
      <a:minorFont>
        <a:latin typeface="Bauhau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</TotalTime>
  <Words>176</Words>
  <Application>Microsoft Office PowerPoint</Application>
  <PresentationFormat>Personnalisé</PresentationFormat>
  <Paragraphs>26</Paragraphs>
  <Slides>8</Slides>
  <Notes>1</Notes>
  <HiddenSlides>0</HiddenSlides>
  <MMClips>4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9" baseType="lpstr">
      <vt:lpstr>Thème Office</vt:lpstr>
      <vt:lpstr>GESTUELLE DE L’ARBITRE</vt:lpstr>
      <vt:lpstr>TECHNIQUE GESTUELLE</vt:lpstr>
      <vt:lpstr>Présentation PowerPoint</vt:lpstr>
      <vt:lpstr>Présentation PowerPoint</vt:lpstr>
      <vt:lpstr>Présentation PowerPoint</vt:lpstr>
      <vt:lpstr>Présentation PowerPoint</vt:lpstr>
      <vt:lpstr>COUP D’ENVOI OU REMISE EN JEU = UN COUP DE SIFFLET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Benoît LASNIER</dc:creator>
  <cp:lastModifiedBy>Bruno and Co</cp:lastModifiedBy>
  <cp:revision>24</cp:revision>
  <dcterms:created xsi:type="dcterms:W3CDTF">2017-01-31T15:54:02Z</dcterms:created>
  <dcterms:modified xsi:type="dcterms:W3CDTF">2021-10-18T17:32:13Z</dcterms:modified>
</cp:coreProperties>
</file>